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32309">
            <a:off x="-679121" y="329716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chante dans la classe ? </a:t>
            </a:r>
            <a:endParaRPr lang="fr-FR" sz="3600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5ACE7EC-CCDC-497E-99EC-726D1DC7DA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49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sujet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A645444-7FA2-4AA9-88D0-1157D5A2A9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45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martiens ont fait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long voyage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soucoupe.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complément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1343216-AB4E-41A5-A262-0D08D9FD2F7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u="sng" dirty="0"/>
              <a:t>Le pont-levis</a:t>
            </a:r>
            <a:r>
              <a:rPr lang="fr-FR" sz="3600" dirty="0"/>
              <a:t> servait à défendre le château fort des attaques.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927CE89-EA26-42F4-BCCE-AF4FF53BD00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2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sujet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9B1F4DB-25D2-42F6-99B7-A18C45EEE7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4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/>
              <a:t>Il faudra </a:t>
            </a:r>
            <a:r>
              <a:rPr lang="fr-FR" sz="3600" u="sng" dirty="0"/>
              <a:t>bientôt</a:t>
            </a:r>
            <a:r>
              <a:rPr lang="fr-FR" sz="3600" dirty="0"/>
              <a:t> tondre la pelouse.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11EA294-E972-4B44-B27D-1C2BEA9B26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9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complément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57CB62E-7FD7-489F-BBB5-A5598FC271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329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232" y="19326"/>
            <a:ext cx="9423400" cy="1325563"/>
          </a:xfrm>
        </p:spPr>
        <p:txBody>
          <a:bodyPr/>
          <a:lstStyle/>
          <a:p>
            <a:r>
              <a:rPr lang="fr-FR" b="1" dirty="0"/>
              <a:t>Donne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fr-FR" sz="3600" dirty="0"/>
              <a:t>Tu ne </a:t>
            </a:r>
            <a:r>
              <a:rPr lang="fr-FR" sz="3600" u="sng" dirty="0"/>
              <a:t>finiras</a:t>
            </a:r>
            <a:r>
              <a:rPr lang="fr-FR" sz="3600" dirty="0"/>
              <a:t> pas ton livre ce soir.</a:t>
            </a: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ACEA85B-FA34-426A-A8CD-FABB7E39B6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99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verbe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F2012E7-E168-4D46-949C-7497D5F869E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0279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4493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133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Thème Office</vt:lpstr>
      <vt:lpstr>Rituel 1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  <vt:lpstr>Donne la fonction du groupe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2021-12-29T12:46:52Z</dcterms:modified>
</cp:coreProperties>
</file>